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5" r:id="rId3"/>
    <p:sldId id="258" r:id="rId4"/>
    <p:sldId id="266" r:id="rId5"/>
    <p:sldId id="267" r:id="rId6"/>
    <p:sldId id="259" r:id="rId7"/>
    <p:sldId id="260" r:id="rId8"/>
    <p:sldId id="261" r:id="rId9"/>
    <p:sldId id="262" r:id="rId10"/>
    <p:sldId id="263" r:id="rId11"/>
    <p:sldId id="268" r:id="rId12"/>
    <p:sldId id="26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2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"Help/Trav" </a:t>
            </a:r>
            <a:r>
              <a:rPr lang="ru-RU" smtClean="0"/>
              <a:t>Каргин Глеб 11Б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2B3F6-40C7-42CD-B21A-B5D6900CBDD3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6CDF0-87CB-4379-800A-52470265C4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25745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"Help/Trav" </a:t>
            </a:r>
            <a:r>
              <a:rPr lang="ru-RU" smtClean="0"/>
              <a:t>Каргин Глеб 11Б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0E02E-00CF-463E-9F20-71DB9EBC27B4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0AA3-D4F8-4A24-9E8D-A4CE633161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77664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CC828-BC4B-462E-8546-9B683CC3DD7F}" type="datetime1">
              <a:rPr lang="ru-RU" smtClean="0"/>
              <a:t>13.11.2020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1CBC-9A7D-4DD0-B2F8-898235F86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605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FB95-7A0F-48A5-8352-574AD5631EE2}" type="datetime1">
              <a:rPr lang="ru-RU" smtClean="0"/>
              <a:t>13.11.2020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1CBC-9A7D-4DD0-B2F8-898235F86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36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5345F-64FD-4E84-A014-9814E40299C2}" type="datetime1">
              <a:rPr lang="ru-RU" smtClean="0"/>
              <a:t>13.11.2020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1CBC-9A7D-4DD0-B2F8-898235F86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75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09C0B-B86C-4248-800F-AF710F0A3087}" type="datetime1">
              <a:rPr lang="ru-RU" smtClean="0"/>
              <a:t>13.11.2020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1CBC-9A7D-4DD0-B2F8-898235F86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33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DBAC-E1E4-404F-9384-3929FBDE8286}" type="datetime1">
              <a:rPr lang="ru-RU" smtClean="0"/>
              <a:t>13.11.2020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1CBC-9A7D-4DD0-B2F8-898235F86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8035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46F9E-A94F-4AE3-89BE-8CC5A0E065B3}" type="datetime1">
              <a:rPr lang="ru-RU" smtClean="0"/>
              <a:t>13.11.2020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1CBC-9A7D-4DD0-B2F8-898235F86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2500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9057-D776-4CAF-9E9B-8F781AB0988A}" type="datetime1">
              <a:rPr lang="ru-RU" smtClean="0"/>
              <a:t>13.11.2020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1CBC-9A7D-4DD0-B2F8-898235F86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732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2CCB-5918-48EB-B280-8116101E7414}" type="datetime1">
              <a:rPr lang="ru-RU" smtClean="0"/>
              <a:t>13.11.2020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1CBC-9A7D-4DD0-B2F8-898235F86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408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E3F-8AC2-46AF-9E11-185FF8EBAB3C}" type="datetime1">
              <a:rPr lang="ru-RU" smtClean="0"/>
              <a:t>13.11.2020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1CBC-9A7D-4DD0-B2F8-898235F86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605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2A5C-10BE-486B-A041-1F9FBF278C0A}" type="datetime1">
              <a:rPr lang="ru-RU" smtClean="0"/>
              <a:t>13.11.2020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1CBC-9A7D-4DD0-B2F8-898235F86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786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16FB7-D4DD-4D35-8F22-3FC00A727BEF}" type="datetime1">
              <a:rPr lang="ru-RU" smtClean="0"/>
              <a:t>13.11.2020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1CBC-9A7D-4DD0-B2F8-898235F86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296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C6E81-F9EF-4C90-8055-4C151CC2773A}" type="datetime1">
              <a:rPr lang="ru-RU" smtClean="0"/>
              <a:t>13.11.2020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11CBC-9A7D-4DD0-B2F8-898235F86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75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oad - 11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51725" y="587325"/>
            <a:ext cx="9288546" cy="2387600"/>
          </a:xfrm>
        </p:spPr>
        <p:txBody>
          <a:bodyPr/>
          <a:lstStyle/>
          <a:p>
            <a:r>
              <a:rPr lang="ru-RU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Проект </a:t>
            </a:r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“Help</a:t>
            </a:r>
            <a:r>
              <a:rPr lang="ru-RU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</a:t>
            </a:r>
            <a:r>
              <a:rPr lang="ru-RU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Trav</a:t>
            </a:r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”</a:t>
            </a:r>
            <a:endParaRPr lang="ru-RU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21965" y="188281"/>
            <a:ext cx="394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ГБОУ Лицей №393 Кировского района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31230" y="5308828"/>
            <a:ext cx="5329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Выполнил Каргин Глеб Павлович</a:t>
            </a:r>
            <a:endParaRPr lang="ru-RU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5205" y="6021859"/>
            <a:ext cx="1821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Санкт-Петербург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2020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40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кафе, Поиск достопримечательностей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5632" y="1690688"/>
            <a:ext cx="4032612" cy="226834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058" y="4084681"/>
            <a:ext cx="4666735" cy="26250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0454" y="2421924"/>
            <a:ext cx="24837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Данные функции выводят места, которые содержат непосредственную оценку автора проекта и его рекомендации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41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Есть ли будущее у этого проекта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ru-RU" dirty="0" smtClean="0"/>
              <a:t>Я думаю, если приложить достаточно усилий, то этот проект можно довести до ума.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8094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cean - 2117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1976" y="0"/>
            <a:ext cx="12192276" cy="6858000"/>
          </a:xfrm>
        </p:spPr>
      </p:pic>
      <p:sp>
        <p:nvSpPr>
          <p:cNvPr id="7" name="Прямоугольник 6"/>
          <p:cNvSpPr/>
          <p:nvPr/>
        </p:nvSpPr>
        <p:spPr>
          <a:xfrm>
            <a:off x="2755319" y="764587"/>
            <a:ext cx="66816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92632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Данный </a:t>
            </a:r>
            <a:r>
              <a:rPr lang="ru-RU" dirty="0"/>
              <a:t>проект упрощает поиск и выбор стран, городов, достопримечательностей и кафе для посещения при путешествии по местам, описанным в </a:t>
            </a:r>
            <a:r>
              <a:rPr lang="en-US" dirty="0"/>
              <a:t>“</a:t>
            </a:r>
            <a:r>
              <a:rPr lang="ru-RU" dirty="0"/>
              <a:t>Пояснительной записке к проекту</a:t>
            </a:r>
            <a:r>
              <a:rPr lang="en-US" dirty="0"/>
              <a:t>”</a:t>
            </a:r>
            <a:r>
              <a:rPr lang="ru-RU" dirty="0"/>
              <a:t> и собранным на основе опыта автора.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2525"/>
            <a:ext cx="30480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Примененные технологии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Данный проект был написан на языке программирования </a:t>
            </a:r>
            <a:r>
              <a:rPr lang="en-US" dirty="0" smtClean="0"/>
              <a:t>Python </a:t>
            </a:r>
            <a:r>
              <a:rPr lang="ru-RU" dirty="0" smtClean="0"/>
              <a:t>с использованием следующих модулей</a:t>
            </a:r>
            <a:r>
              <a:rPr lang="en-US" dirty="0" smtClean="0"/>
              <a:t>: </a:t>
            </a:r>
            <a:r>
              <a:rPr lang="ru-RU" dirty="0"/>
              <a:t> </a:t>
            </a:r>
            <a:r>
              <a:rPr lang="en-US" dirty="0" smtClean="0"/>
              <a:t>PyQt5</a:t>
            </a:r>
            <a:r>
              <a:rPr lang="en-US" dirty="0" smtClean="0"/>
              <a:t>, </a:t>
            </a:r>
            <a:r>
              <a:rPr lang="en-US" dirty="0" err="1" smtClean="0"/>
              <a:t>pymysql</a:t>
            </a:r>
            <a:r>
              <a:rPr lang="en-US" dirty="0" smtClean="0"/>
              <a:t>, math, </a:t>
            </a:r>
            <a:r>
              <a:rPr lang="en-US" dirty="0" smtClean="0"/>
              <a:t>sys.</a:t>
            </a:r>
            <a:r>
              <a:rPr lang="ru-RU" dirty="0" smtClean="0"/>
              <a:t> А также в программу импортируются файлы </a:t>
            </a:r>
            <a:r>
              <a:rPr lang="en-US" dirty="0" smtClean="0"/>
              <a:t>.</a:t>
            </a:r>
            <a:r>
              <a:rPr lang="en-US" dirty="0" err="1" smtClean="0"/>
              <a:t>py</a:t>
            </a:r>
            <a:r>
              <a:rPr lang="ru-RU" dirty="0" smtClean="0"/>
              <a:t>, которые являются окнами для выбора параметров фильтрации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Принцип </a:t>
            </a:r>
            <a:r>
              <a:rPr lang="ru-RU" dirty="0" smtClean="0"/>
              <a:t>работы </a:t>
            </a:r>
            <a:r>
              <a:rPr lang="en-US" dirty="0" smtClean="0"/>
              <a:t>“Help</a:t>
            </a:r>
            <a:r>
              <a:rPr lang="ru-RU" dirty="0" smtClean="0"/>
              <a:t> </a:t>
            </a:r>
            <a:r>
              <a:rPr lang="en-US" dirty="0" smtClean="0"/>
              <a:t>/</a:t>
            </a:r>
            <a:r>
              <a:rPr lang="ru-RU" dirty="0" smtClean="0"/>
              <a:t> </a:t>
            </a:r>
            <a:r>
              <a:rPr lang="en-US" dirty="0" err="1" smtClean="0"/>
              <a:t>Trav</a:t>
            </a:r>
            <a:r>
              <a:rPr lang="en-US" dirty="0" smtClean="0"/>
              <a:t>” </a:t>
            </a:r>
            <a:r>
              <a:rPr lang="ru-RU" dirty="0" smtClean="0"/>
              <a:t>основан на работе с БД. При работе программа осуществляет сортировку и фильтрацию данных в таблице</a:t>
            </a:r>
            <a:endParaRPr lang="en-US" dirty="0" smtClean="0"/>
          </a:p>
          <a:p>
            <a:pPr marL="0" indent="0"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94946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базы данных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045" t="29936" r="13260" b="6745"/>
          <a:stretch/>
        </p:blipFill>
        <p:spPr>
          <a:xfrm>
            <a:off x="1957137" y="1580806"/>
            <a:ext cx="8277725" cy="49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1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Использованные классы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WrongData</a:t>
            </a:r>
            <a:r>
              <a:rPr lang="en-US" dirty="0" smtClean="0"/>
              <a:t>(Exception) –</a:t>
            </a:r>
            <a:r>
              <a:rPr lang="ru-RU" dirty="0" smtClean="0"/>
              <a:t> исключение, которое вызывается при вводе некорректных данных </a:t>
            </a:r>
          </a:p>
          <a:p>
            <a:r>
              <a:rPr lang="en-US" dirty="0" smtClean="0"/>
              <a:t>Menu – </a:t>
            </a:r>
            <a:r>
              <a:rPr lang="ru-RU" dirty="0" smtClean="0"/>
              <a:t>главное окно программы</a:t>
            </a:r>
          </a:p>
          <a:p>
            <a:r>
              <a:rPr lang="en-US" dirty="0" err="1" smtClean="0"/>
              <a:t>Calc</a:t>
            </a:r>
            <a:r>
              <a:rPr lang="en-US" dirty="0" smtClean="0"/>
              <a:t> – </a:t>
            </a:r>
            <a:r>
              <a:rPr lang="ru-RU" dirty="0" smtClean="0"/>
              <a:t>окно функции </a:t>
            </a:r>
            <a:r>
              <a:rPr lang="en-US" dirty="0" smtClean="0"/>
              <a:t>“</a:t>
            </a:r>
            <a:r>
              <a:rPr lang="ru-RU" dirty="0" smtClean="0"/>
              <a:t>Калькулятор стоимости</a:t>
            </a:r>
            <a:r>
              <a:rPr lang="en-US" dirty="0" smtClean="0"/>
              <a:t>”</a:t>
            </a:r>
            <a:endParaRPr lang="ru-RU" dirty="0" smtClean="0"/>
          </a:p>
          <a:p>
            <a:r>
              <a:rPr lang="en-US" dirty="0" smtClean="0"/>
              <a:t>Country – </a:t>
            </a:r>
            <a:r>
              <a:rPr lang="ru-RU" dirty="0" smtClean="0"/>
              <a:t>окно функции </a:t>
            </a:r>
            <a:r>
              <a:rPr lang="en-US" dirty="0" smtClean="0"/>
              <a:t>“</a:t>
            </a:r>
            <a:r>
              <a:rPr lang="ru-RU" dirty="0" smtClean="0"/>
              <a:t>Поиск страны</a:t>
            </a:r>
            <a:r>
              <a:rPr lang="en-US" dirty="0" smtClean="0"/>
              <a:t>”</a:t>
            </a:r>
            <a:endParaRPr lang="ru-RU" dirty="0" smtClean="0"/>
          </a:p>
          <a:p>
            <a:r>
              <a:rPr lang="en-US" dirty="0" smtClean="0"/>
              <a:t>City </a:t>
            </a:r>
            <a:r>
              <a:rPr lang="ru-RU" dirty="0" smtClean="0"/>
              <a:t>– окно функции </a:t>
            </a:r>
            <a:r>
              <a:rPr lang="en-US" dirty="0" smtClean="0"/>
              <a:t>“</a:t>
            </a:r>
            <a:r>
              <a:rPr lang="ru-RU" dirty="0" smtClean="0"/>
              <a:t>Поиск города</a:t>
            </a:r>
            <a:r>
              <a:rPr lang="en-US" dirty="0" smtClean="0"/>
              <a:t>”</a:t>
            </a:r>
            <a:endParaRPr lang="ru-RU" dirty="0" smtClean="0"/>
          </a:p>
          <a:p>
            <a:r>
              <a:rPr lang="en-US" dirty="0" smtClean="0"/>
              <a:t>Café </a:t>
            </a:r>
            <a:r>
              <a:rPr lang="ru-RU" dirty="0" smtClean="0"/>
              <a:t>– окно функции </a:t>
            </a:r>
            <a:r>
              <a:rPr lang="en-US" dirty="0" smtClean="0"/>
              <a:t>“</a:t>
            </a:r>
            <a:r>
              <a:rPr lang="ru-RU" dirty="0" smtClean="0"/>
              <a:t>Поиск кафе</a:t>
            </a:r>
            <a:r>
              <a:rPr lang="en-US" dirty="0" smtClean="0"/>
              <a:t>”</a:t>
            </a:r>
            <a:endParaRPr lang="ru-RU" dirty="0" smtClean="0"/>
          </a:p>
          <a:p>
            <a:r>
              <a:rPr lang="en-US" dirty="0" smtClean="0"/>
              <a:t>Sight – </a:t>
            </a:r>
            <a:r>
              <a:rPr lang="ru-RU" dirty="0" smtClean="0"/>
              <a:t>окно функции </a:t>
            </a:r>
            <a:r>
              <a:rPr lang="en-US" dirty="0" smtClean="0"/>
              <a:t>“</a:t>
            </a:r>
            <a:r>
              <a:rPr lang="ru-RU" dirty="0" smtClean="0"/>
              <a:t>Поиск развлечений</a:t>
            </a:r>
            <a:r>
              <a:rPr lang="en-US" dirty="0" smtClean="0"/>
              <a:t>”</a:t>
            </a:r>
            <a:endParaRPr lang="ru-RU" dirty="0" smtClean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820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меню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39114" y="1927654"/>
            <a:ext cx="30644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 запуске программы открывается главное меню, в котором представлены всевозможные функции программы. Пользователь может выбрать одну из функций, нажав на нее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530" y="2038573"/>
            <a:ext cx="6637641" cy="428667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21" y="2261583"/>
            <a:ext cx="4528457" cy="254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9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Калькулятор стоимости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6052" y="753762"/>
            <a:ext cx="5184350" cy="29161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697" y="1989438"/>
            <a:ext cx="26196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данной функции пользователь выбирает нужный город, вводит количество дней, взрослых гостей и детей. При нажатии на кнопку </a:t>
            </a:r>
            <a:r>
              <a:rPr lang="en-US" dirty="0" smtClean="0"/>
              <a:t>“</a:t>
            </a:r>
            <a:r>
              <a:rPr lang="ru-RU" dirty="0"/>
              <a:t>Р</a:t>
            </a:r>
            <a:r>
              <a:rPr lang="ru-RU" dirty="0" smtClean="0"/>
              <a:t>ассчитать</a:t>
            </a:r>
            <a:r>
              <a:rPr lang="en-US" dirty="0" smtClean="0"/>
              <a:t>”</a:t>
            </a:r>
            <a:r>
              <a:rPr lang="ru-RU" dirty="0" smtClean="0"/>
              <a:t> выводится приблизительная сумма, необходимая на проживание, питание, общественный транспорт в выбранном городе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654" y="3756458"/>
            <a:ext cx="5338119" cy="300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4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страны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4818" y="1428934"/>
            <a:ext cx="4341532" cy="24421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191" y="1792330"/>
            <a:ext cx="27926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данной функции пользователь может выбрать фильтр, по которому он хочет найти страну. При нажатии на кнопку </a:t>
            </a:r>
            <a:r>
              <a:rPr lang="en-US" dirty="0" smtClean="0"/>
              <a:t>“</a:t>
            </a:r>
            <a:r>
              <a:rPr lang="ru-RU" dirty="0" smtClean="0"/>
              <a:t>Настроить</a:t>
            </a:r>
            <a:r>
              <a:rPr lang="en-US" dirty="0" smtClean="0"/>
              <a:t>”</a:t>
            </a:r>
            <a:r>
              <a:rPr lang="ru-RU" dirty="0" smtClean="0"/>
              <a:t> открывается окно, в котором пользователь выбирает значение/я по заданному фильтру и нажимает кнопку </a:t>
            </a:r>
            <a:r>
              <a:rPr lang="en-US" dirty="0" smtClean="0"/>
              <a:t>“Ok”</a:t>
            </a:r>
            <a:r>
              <a:rPr lang="ru-RU" dirty="0" smtClean="0"/>
              <a:t>. При нажатии на кнопку </a:t>
            </a:r>
            <a:r>
              <a:rPr lang="en-US" dirty="0" smtClean="0"/>
              <a:t>“</a:t>
            </a:r>
            <a:r>
              <a:rPr lang="ru-RU" dirty="0" smtClean="0"/>
              <a:t>Поиск</a:t>
            </a:r>
            <a:r>
              <a:rPr lang="en-US" dirty="0" smtClean="0"/>
              <a:t>”</a:t>
            </a:r>
            <a:r>
              <a:rPr lang="ru-RU" dirty="0" smtClean="0"/>
              <a:t> выводятся страны, удовлетворяющие запросам пользователя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114" y="1475380"/>
            <a:ext cx="4258962" cy="239566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221" y="3960931"/>
            <a:ext cx="4918829" cy="276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города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925" y="1923171"/>
            <a:ext cx="6899380" cy="3880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4465" y="2063578"/>
            <a:ext cx="3076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Интерфейс данной функции похож на интерфейс </a:t>
            </a:r>
            <a:r>
              <a:rPr lang="en-US" dirty="0" smtClean="0"/>
              <a:t>“</a:t>
            </a:r>
            <a:r>
              <a:rPr lang="ru-RU" dirty="0" smtClean="0"/>
              <a:t>Поиска страны</a:t>
            </a:r>
            <a:r>
              <a:rPr lang="en-US" dirty="0" smtClean="0"/>
              <a:t>”</a:t>
            </a:r>
            <a:r>
              <a:rPr lang="ru-RU" dirty="0" smtClean="0"/>
              <a:t>. Однако здесь пользователь может отсортировать полученные данные, выбрав сортировку по необходимому параметру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33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4423</TotalTime>
  <Words>372</Words>
  <Application>Microsoft Office PowerPoint</Application>
  <PresentationFormat>Широкоэкранный</PresentationFormat>
  <Paragraphs>34</Paragraphs>
  <Slides>12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Проект “Help / Trav”</vt:lpstr>
      <vt:lpstr>Идея проекта</vt:lpstr>
      <vt:lpstr>Примененные технологии</vt:lpstr>
      <vt:lpstr>Структура базы данных</vt:lpstr>
      <vt:lpstr>Использованные классы</vt:lpstr>
      <vt:lpstr>Главное меню</vt:lpstr>
      <vt:lpstr>Калькулятор стоимости</vt:lpstr>
      <vt:lpstr>Поиск страны</vt:lpstr>
      <vt:lpstr>Поиск города</vt:lpstr>
      <vt:lpstr>Поиск кафе, Поиск достопримечательностей</vt:lpstr>
      <vt:lpstr>Вывод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</dc:title>
  <dc:creator>Glebus</dc:creator>
  <cp:lastModifiedBy>Gleb</cp:lastModifiedBy>
  <cp:revision>38</cp:revision>
  <dcterms:created xsi:type="dcterms:W3CDTF">2020-11-06T09:10:27Z</dcterms:created>
  <dcterms:modified xsi:type="dcterms:W3CDTF">2020-11-13T11:58:22Z</dcterms:modified>
</cp:coreProperties>
</file>